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0439400" cy="10439400"/>
  <p:notesSz cx="6858000" cy="9144000"/>
  <p:defaultTextStyle>
    <a:defPPr>
      <a:defRPr lang="ru-RU"/>
    </a:defPPr>
    <a:lvl1pPr marL="0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1pPr>
    <a:lvl2pPr marL="596395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2pPr>
    <a:lvl3pPr marL="1192791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3pPr>
    <a:lvl4pPr marL="1789189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4pPr>
    <a:lvl5pPr marL="2385583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5pPr>
    <a:lvl6pPr marL="2981978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6pPr>
    <a:lvl7pPr marL="3578373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7pPr>
    <a:lvl8pPr marL="4174771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8pPr>
    <a:lvl9pPr marL="4771167" algn="l" defTabSz="1192791" rtl="0" eaLnBrk="1" latinLnBrk="0" hangingPunct="1">
      <a:defRPr sz="2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5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708486"/>
            <a:ext cx="8873490" cy="3634458"/>
          </a:xfrm>
        </p:spPr>
        <p:txBody>
          <a:bodyPr anchor="b"/>
          <a:lstStyle>
            <a:lvl1pPr algn="ctr">
              <a:defRPr sz="68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5483102"/>
            <a:ext cx="7829550" cy="2520438"/>
          </a:xfrm>
        </p:spPr>
        <p:txBody>
          <a:bodyPr/>
          <a:lstStyle>
            <a:lvl1pPr marL="0" indent="0" algn="ctr">
              <a:buNone/>
              <a:defRPr sz="2740"/>
            </a:lvl1pPr>
            <a:lvl2pPr marL="521985" indent="0" algn="ctr">
              <a:buNone/>
              <a:defRPr sz="2283"/>
            </a:lvl2pPr>
            <a:lvl3pPr marL="1043970" indent="0" algn="ctr">
              <a:buNone/>
              <a:defRPr sz="2055"/>
            </a:lvl3pPr>
            <a:lvl4pPr marL="1565956" indent="0" algn="ctr">
              <a:buNone/>
              <a:defRPr sz="1827"/>
            </a:lvl4pPr>
            <a:lvl5pPr marL="2087941" indent="0" algn="ctr">
              <a:buNone/>
              <a:defRPr sz="1827"/>
            </a:lvl5pPr>
            <a:lvl6pPr marL="2609926" indent="0" algn="ctr">
              <a:buNone/>
              <a:defRPr sz="1827"/>
            </a:lvl6pPr>
            <a:lvl7pPr marL="3131911" indent="0" algn="ctr">
              <a:buNone/>
              <a:defRPr sz="1827"/>
            </a:lvl7pPr>
            <a:lvl8pPr marL="3653897" indent="0" algn="ctr">
              <a:buNone/>
              <a:defRPr sz="1827"/>
            </a:lvl8pPr>
            <a:lvl9pPr marL="4175882" indent="0" algn="ctr">
              <a:buNone/>
              <a:defRPr sz="1827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75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44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555801"/>
            <a:ext cx="2250996" cy="88469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555801"/>
            <a:ext cx="6622494" cy="88469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37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4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2602603"/>
            <a:ext cx="9003983" cy="4342500"/>
          </a:xfrm>
        </p:spPr>
        <p:txBody>
          <a:bodyPr anchor="b"/>
          <a:lstStyle>
            <a:lvl1pPr>
              <a:defRPr sz="68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6986185"/>
            <a:ext cx="9003983" cy="2283618"/>
          </a:xfrm>
        </p:spPr>
        <p:txBody>
          <a:bodyPr/>
          <a:lstStyle>
            <a:lvl1pPr marL="0" indent="0">
              <a:buNone/>
              <a:defRPr sz="2740">
                <a:solidFill>
                  <a:schemeClr val="tx1"/>
                </a:solidFill>
              </a:defRPr>
            </a:lvl1pPr>
            <a:lvl2pPr marL="521985" indent="0">
              <a:buNone/>
              <a:defRPr sz="2283">
                <a:solidFill>
                  <a:schemeClr val="tx1">
                    <a:tint val="75000"/>
                  </a:schemeClr>
                </a:solidFill>
              </a:defRPr>
            </a:lvl2pPr>
            <a:lvl3pPr marL="1043970" indent="0">
              <a:buNone/>
              <a:defRPr sz="2055">
                <a:solidFill>
                  <a:schemeClr val="tx1">
                    <a:tint val="75000"/>
                  </a:schemeClr>
                </a:solidFill>
              </a:defRPr>
            </a:lvl3pPr>
            <a:lvl4pPr marL="1565956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4pPr>
            <a:lvl5pPr marL="2087941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5pPr>
            <a:lvl6pPr marL="2609926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6pPr>
            <a:lvl7pPr marL="3131911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7pPr>
            <a:lvl8pPr marL="3653897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8pPr>
            <a:lvl9pPr marL="4175882" indent="0">
              <a:buNone/>
              <a:defRPr sz="18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01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779007"/>
            <a:ext cx="4436745" cy="66237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779007"/>
            <a:ext cx="4436745" cy="66237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815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555804"/>
            <a:ext cx="9003983" cy="201780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2559104"/>
            <a:ext cx="4416355" cy="1254177"/>
          </a:xfrm>
        </p:spPr>
        <p:txBody>
          <a:bodyPr anchor="b"/>
          <a:lstStyle>
            <a:lvl1pPr marL="0" indent="0">
              <a:buNone/>
              <a:defRPr sz="2740" b="1"/>
            </a:lvl1pPr>
            <a:lvl2pPr marL="521985" indent="0">
              <a:buNone/>
              <a:defRPr sz="2283" b="1"/>
            </a:lvl2pPr>
            <a:lvl3pPr marL="1043970" indent="0">
              <a:buNone/>
              <a:defRPr sz="2055" b="1"/>
            </a:lvl3pPr>
            <a:lvl4pPr marL="1565956" indent="0">
              <a:buNone/>
              <a:defRPr sz="1827" b="1"/>
            </a:lvl4pPr>
            <a:lvl5pPr marL="2087941" indent="0">
              <a:buNone/>
              <a:defRPr sz="1827" b="1"/>
            </a:lvl5pPr>
            <a:lvl6pPr marL="2609926" indent="0">
              <a:buNone/>
              <a:defRPr sz="1827" b="1"/>
            </a:lvl6pPr>
            <a:lvl7pPr marL="3131911" indent="0">
              <a:buNone/>
              <a:defRPr sz="1827" b="1"/>
            </a:lvl7pPr>
            <a:lvl8pPr marL="3653897" indent="0">
              <a:buNone/>
              <a:defRPr sz="1827" b="1"/>
            </a:lvl8pPr>
            <a:lvl9pPr marL="4175882" indent="0">
              <a:buNone/>
              <a:defRPr sz="18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3813281"/>
            <a:ext cx="4416355" cy="5608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2559104"/>
            <a:ext cx="4438105" cy="1254177"/>
          </a:xfrm>
        </p:spPr>
        <p:txBody>
          <a:bodyPr anchor="b"/>
          <a:lstStyle>
            <a:lvl1pPr marL="0" indent="0">
              <a:buNone/>
              <a:defRPr sz="2740" b="1"/>
            </a:lvl1pPr>
            <a:lvl2pPr marL="521985" indent="0">
              <a:buNone/>
              <a:defRPr sz="2283" b="1"/>
            </a:lvl2pPr>
            <a:lvl3pPr marL="1043970" indent="0">
              <a:buNone/>
              <a:defRPr sz="2055" b="1"/>
            </a:lvl3pPr>
            <a:lvl4pPr marL="1565956" indent="0">
              <a:buNone/>
              <a:defRPr sz="1827" b="1"/>
            </a:lvl4pPr>
            <a:lvl5pPr marL="2087941" indent="0">
              <a:buNone/>
              <a:defRPr sz="1827" b="1"/>
            </a:lvl5pPr>
            <a:lvl6pPr marL="2609926" indent="0">
              <a:buNone/>
              <a:defRPr sz="1827" b="1"/>
            </a:lvl6pPr>
            <a:lvl7pPr marL="3131911" indent="0">
              <a:buNone/>
              <a:defRPr sz="1827" b="1"/>
            </a:lvl7pPr>
            <a:lvl8pPr marL="3653897" indent="0">
              <a:buNone/>
              <a:defRPr sz="1827" b="1"/>
            </a:lvl8pPr>
            <a:lvl9pPr marL="4175882" indent="0">
              <a:buNone/>
              <a:defRPr sz="18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3813281"/>
            <a:ext cx="4438105" cy="5608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1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071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09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695960"/>
            <a:ext cx="3366978" cy="2435860"/>
          </a:xfrm>
        </p:spPr>
        <p:txBody>
          <a:bodyPr anchor="b"/>
          <a:lstStyle>
            <a:lvl1pPr>
              <a:defRPr sz="365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503083"/>
            <a:ext cx="5284946" cy="7418740"/>
          </a:xfrm>
        </p:spPr>
        <p:txBody>
          <a:bodyPr/>
          <a:lstStyle>
            <a:lvl1pPr>
              <a:defRPr sz="3653"/>
            </a:lvl1pPr>
            <a:lvl2pPr>
              <a:defRPr sz="3197"/>
            </a:lvl2pPr>
            <a:lvl3pPr>
              <a:defRPr sz="2740"/>
            </a:lvl3pPr>
            <a:lvl4pPr>
              <a:defRPr sz="2283"/>
            </a:lvl4pPr>
            <a:lvl5pPr>
              <a:defRPr sz="2283"/>
            </a:lvl5pPr>
            <a:lvl6pPr>
              <a:defRPr sz="2283"/>
            </a:lvl6pPr>
            <a:lvl7pPr>
              <a:defRPr sz="2283"/>
            </a:lvl7pPr>
            <a:lvl8pPr>
              <a:defRPr sz="2283"/>
            </a:lvl8pPr>
            <a:lvl9pPr>
              <a:defRPr sz="228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3131820"/>
            <a:ext cx="3366978" cy="5802084"/>
          </a:xfrm>
        </p:spPr>
        <p:txBody>
          <a:bodyPr/>
          <a:lstStyle>
            <a:lvl1pPr marL="0" indent="0">
              <a:buNone/>
              <a:defRPr sz="1827"/>
            </a:lvl1pPr>
            <a:lvl2pPr marL="521985" indent="0">
              <a:buNone/>
              <a:defRPr sz="1598"/>
            </a:lvl2pPr>
            <a:lvl3pPr marL="1043970" indent="0">
              <a:buNone/>
              <a:defRPr sz="1370"/>
            </a:lvl3pPr>
            <a:lvl4pPr marL="1565956" indent="0">
              <a:buNone/>
              <a:defRPr sz="1142"/>
            </a:lvl4pPr>
            <a:lvl5pPr marL="2087941" indent="0">
              <a:buNone/>
              <a:defRPr sz="1142"/>
            </a:lvl5pPr>
            <a:lvl6pPr marL="2609926" indent="0">
              <a:buNone/>
              <a:defRPr sz="1142"/>
            </a:lvl6pPr>
            <a:lvl7pPr marL="3131911" indent="0">
              <a:buNone/>
              <a:defRPr sz="1142"/>
            </a:lvl7pPr>
            <a:lvl8pPr marL="3653897" indent="0">
              <a:buNone/>
              <a:defRPr sz="1142"/>
            </a:lvl8pPr>
            <a:lvl9pPr marL="4175882" indent="0">
              <a:buNone/>
              <a:defRPr sz="114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021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695960"/>
            <a:ext cx="3366978" cy="2435860"/>
          </a:xfrm>
        </p:spPr>
        <p:txBody>
          <a:bodyPr anchor="b"/>
          <a:lstStyle>
            <a:lvl1pPr>
              <a:defRPr sz="365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503083"/>
            <a:ext cx="5284946" cy="7418740"/>
          </a:xfrm>
        </p:spPr>
        <p:txBody>
          <a:bodyPr anchor="t"/>
          <a:lstStyle>
            <a:lvl1pPr marL="0" indent="0">
              <a:buNone/>
              <a:defRPr sz="3653"/>
            </a:lvl1pPr>
            <a:lvl2pPr marL="521985" indent="0">
              <a:buNone/>
              <a:defRPr sz="3197"/>
            </a:lvl2pPr>
            <a:lvl3pPr marL="1043970" indent="0">
              <a:buNone/>
              <a:defRPr sz="2740"/>
            </a:lvl3pPr>
            <a:lvl4pPr marL="1565956" indent="0">
              <a:buNone/>
              <a:defRPr sz="2283"/>
            </a:lvl4pPr>
            <a:lvl5pPr marL="2087941" indent="0">
              <a:buNone/>
              <a:defRPr sz="2283"/>
            </a:lvl5pPr>
            <a:lvl6pPr marL="2609926" indent="0">
              <a:buNone/>
              <a:defRPr sz="2283"/>
            </a:lvl6pPr>
            <a:lvl7pPr marL="3131911" indent="0">
              <a:buNone/>
              <a:defRPr sz="2283"/>
            </a:lvl7pPr>
            <a:lvl8pPr marL="3653897" indent="0">
              <a:buNone/>
              <a:defRPr sz="2283"/>
            </a:lvl8pPr>
            <a:lvl9pPr marL="4175882" indent="0">
              <a:buNone/>
              <a:defRPr sz="228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3131820"/>
            <a:ext cx="3366978" cy="5802084"/>
          </a:xfrm>
        </p:spPr>
        <p:txBody>
          <a:bodyPr/>
          <a:lstStyle>
            <a:lvl1pPr marL="0" indent="0">
              <a:buNone/>
              <a:defRPr sz="1827"/>
            </a:lvl1pPr>
            <a:lvl2pPr marL="521985" indent="0">
              <a:buNone/>
              <a:defRPr sz="1598"/>
            </a:lvl2pPr>
            <a:lvl3pPr marL="1043970" indent="0">
              <a:buNone/>
              <a:defRPr sz="1370"/>
            </a:lvl3pPr>
            <a:lvl4pPr marL="1565956" indent="0">
              <a:buNone/>
              <a:defRPr sz="1142"/>
            </a:lvl4pPr>
            <a:lvl5pPr marL="2087941" indent="0">
              <a:buNone/>
              <a:defRPr sz="1142"/>
            </a:lvl5pPr>
            <a:lvl6pPr marL="2609926" indent="0">
              <a:buNone/>
              <a:defRPr sz="1142"/>
            </a:lvl6pPr>
            <a:lvl7pPr marL="3131911" indent="0">
              <a:buNone/>
              <a:defRPr sz="1142"/>
            </a:lvl7pPr>
            <a:lvl8pPr marL="3653897" indent="0">
              <a:buNone/>
              <a:defRPr sz="1142"/>
            </a:lvl8pPr>
            <a:lvl9pPr marL="4175882" indent="0">
              <a:buNone/>
              <a:defRPr sz="114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25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555804"/>
            <a:ext cx="9003983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2779007"/>
            <a:ext cx="9003983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9675780"/>
            <a:ext cx="23488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D6888-9AD9-47AA-B2EC-A0098E5EDC3E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9675780"/>
            <a:ext cx="3523298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9675780"/>
            <a:ext cx="23488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D1C88-C792-4E84-AEDF-D2B61737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25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43970" rtl="0" eaLnBrk="1" latinLnBrk="0" hangingPunct="1">
        <a:lnSpc>
          <a:spcPct val="90000"/>
        </a:lnSpc>
        <a:spcBef>
          <a:spcPct val="0"/>
        </a:spcBef>
        <a:buNone/>
        <a:defRPr sz="50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0993" indent="-260993" algn="l" defTabSz="1043970" rtl="0" eaLnBrk="1" latinLnBrk="0" hangingPunct="1">
        <a:lnSpc>
          <a:spcPct val="90000"/>
        </a:lnSpc>
        <a:spcBef>
          <a:spcPts val="1142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1pPr>
      <a:lvl2pPr marL="78297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04963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283" kern="1200">
          <a:solidFill>
            <a:schemeClr val="tx1"/>
          </a:solidFill>
          <a:latin typeface="+mn-lt"/>
          <a:ea typeface="+mn-ea"/>
          <a:cs typeface="+mn-cs"/>
        </a:defRPr>
      </a:lvl3pPr>
      <a:lvl4pPr marL="182694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4pPr>
      <a:lvl5pPr marL="234893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5pPr>
      <a:lvl6pPr marL="287091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39290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91488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436875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1pPr>
      <a:lvl2pPr marL="521985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2pPr>
      <a:lvl3pPr marL="1043970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3pPr>
      <a:lvl4pPr marL="1565956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4pPr>
      <a:lvl5pPr marL="2087941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5pPr>
      <a:lvl6pPr marL="2609926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131911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653897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175882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4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6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5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0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39400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480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Произвольный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2024-11-07T08:49:30Z</dcterms:created>
  <dcterms:modified xsi:type="dcterms:W3CDTF">2024-11-07T08:55:13Z</dcterms:modified>
</cp:coreProperties>
</file>